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3"/>
    <p:sldMasterId id="2147483681" r:id="rId4"/>
    <p:sldMasterId id="214748368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10287000" cx="18288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  <p:embeddedFont>
      <p:font typeface="Montserrat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7" Type="http://schemas.openxmlformats.org/officeDocument/2006/relationships/font" Target="fonts/MontserratLight-bold.fntdata"/><Relationship Id="rId16" Type="http://schemas.openxmlformats.org/officeDocument/2006/relationships/font" Target="fonts/MontserratLight-regular.fntdata"/><Relationship Id="rId5" Type="http://schemas.openxmlformats.org/officeDocument/2006/relationships/slideMaster" Target="slideMasters/slideMaster3.xml"/><Relationship Id="rId19" Type="http://schemas.openxmlformats.org/officeDocument/2006/relationships/font" Target="fonts/MontserratLight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MontserratLigh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2ab14ca3f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22ab14ca3f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b1042e8ec2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2b1042e8ec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b4d0521bdd_6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g2b4d0521bdd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b4c6bf9b00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2b4c6bf9b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b4c6bf9b00_0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2b4c6bf9b0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623416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/>
          <p:nvPr>
            <p:ph type="ctrTitle"/>
          </p:nvPr>
        </p:nvSpPr>
        <p:spPr>
          <a:xfrm>
            <a:off x="623416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01" name="Google Shape;101;p26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02" name="Google Shape;102;p2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rtl="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06" name="Google Shape;106;p2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8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09" name="Google Shape;109;p28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10" name="Google Shape;110;p28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7" name="Google Shape;117;p30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18" name="Google Shape;118;p3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21" name="Google Shape;121;p3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2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125" name="Google Shape;125;p32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6" name="Google Shape;126;p32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rtl="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27" name="Google Shape;127;p3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3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130" name="Google Shape;130;p3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133" name="Google Shape;133;p34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rtl="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rtl="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rtl="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rtl="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rtl="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rtl="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rtl="0" algn="ctr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rtl="0" algn="ctr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34" name="Google Shape;134;p3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6400" lvl="2" marL="13716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6400" lvl="3" marL="18288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6400" lvl="4" marL="22860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6400" lvl="5" marL="27432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6400" lvl="6" marL="32004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6400" lvl="7" marL="36576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6400" lvl="8" marL="4114800" marR="0" rtl="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25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6400" lvl="2" marL="13716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6400" lvl="3" marL="18288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6400" lvl="4" marL="22860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6400" lvl="5" marL="27432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6400" lvl="6" marL="32004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6400" lvl="7" marL="3657600" marR="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6400" lvl="8" marL="4114800" marR="0" rtl="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2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Google Shape;141;p36"/>
          <p:cNvCxnSpPr/>
          <p:nvPr/>
        </p:nvCxnSpPr>
        <p:spPr>
          <a:xfrm>
            <a:off x="21572950" y="7749350"/>
            <a:ext cx="0" cy="2104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0" name="Google Shape;150;p38"/>
          <p:cNvCxnSpPr/>
          <p:nvPr/>
        </p:nvCxnSpPr>
        <p:spPr>
          <a:xfrm>
            <a:off x="9083375" y="1261150"/>
            <a:ext cx="0" cy="7814100"/>
          </a:xfrm>
          <a:prstGeom prst="straightConnector1">
            <a:avLst/>
          </a:prstGeom>
          <a:noFill/>
          <a:ln cap="flat" cmpd="sng" w="38100">
            <a:solidFill>
              <a:srgbClr val="4E7BB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9"/>
          <p:cNvSpPr txBox="1"/>
          <p:nvPr/>
        </p:nvSpPr>
        <p:spPr>
          <a:xfrm>
            <a:off x="5832750" y="3651625"/>
            <a:ext cx="66225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7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Título</a:t>
            </a:r>
            <a:r>
              <a:rPr b="1" lang="es" sz="7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tema</a:t>
            </a:r>
            <a:endParaRPr b="1" sz="7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39"/>
          <p:cNvSpPr txBox="1"/>
          <p:nvPr/>
        </p:nvSpPr>
        <p:spPr>
          <a:xfrm>
            <a:off x="5025750" y="5182175"/>
            <a:ext cx="823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subtítulo</a:t>
            </a:r>
            <a:r>
              <a:rPr lang="es" sz="4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tema</a:t>
            </a:r>
            <a:endParaRPr sz="4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0"/>
          <p:cNvSpPr txBox="1"/>
          <p:nvPr/>
        </p:nvSpPr>
        <p:spPr>
          <a:xfrm>
            <a:off x="11670375" y="4959550"/>
            <a:ext cx="41796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7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Gracias</a:t>
            </a:r>
            <a:endParaRPr b="1" sz="7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62" name="Google Shape;162;p40"/>
          <p:cNvCxnSpPr/>
          <p:nvPr/>
        </p:nvCxnSpPr>
        <p:spPr>
          <a:xfrm>
            <a:off x="10036800" y="3374050"/>
            <a:ext cx="0" cy="4356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